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21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0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B089D4-D431-4069-B9D2-5617544B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2" y="1578427"/>
            <a:ext cx="7272534" cy="9520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32" y="2939170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459732" y="4310681"/>
            <a:ext cx="7272534" cy="9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"/>
          <a:stretch/>
        </p:blipFill>
        <p:spPr>
          <a:xfrm>
            <a:off x="654368" y="1316831"/>
            <a:ext cx="11385232" cy="4224337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</a:t>
            </a:r>
            <a:r>
              <a:rPr lang="pt-BR" sz="2400">
                <a:solidFill>
                  <a:schemeClr val="bg1"/>
                </a:solidFill>
              </a:rPr>
              <a:t>e 750 </a:t>
            </a:r>
            <a:r>
              <a:rPr lang="pt-BR" sz="2400" dirty="0">
                <a:solidFill>
                  <a:schemeClr val="bg1"/>
                </a:solidFill>
              </a:rPr>
              <a:t>lux.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/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LEONARDO VICCHIETTI IANNOTTA</cp:lastModifiedBy>
  <cp:revision>164</cp:revision>
  <dcterms:created xsi:type="dcterms:W3CDTF">2021-03-05T23:06:20Z</dcterms:created>
  <dcterms:modified xsi:type="dcterms:W3CDTF">2021-04-20T19:11:54Z</dcterms:modified>
</cp:coreProperties>
</file>